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0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12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2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6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5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7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4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C69EA-33A4-4578-994B-C6F2BAFF011E}" type="datetimeFigureOut">
              <a:rPr lang="en-US" smtClean="0"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293DC-0959-4897-B798-577FE4F75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08196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1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919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35371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1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320617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579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037444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757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290759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165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747247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575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52683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538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469665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82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33539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1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509217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372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86595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05329" y="1017432"/>
            <a:ext cx="428866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ym typeface="Wingdings" panose="05000000000000000000" pitchFamily="2" charset="2"/>
              </a:rPr>
              <a:t></a:t>
            </a:r>
            <a:r>
              <a:rPr lang="ar-IQ" sz="8800" dirty="0" smtClean="0">
                <a:latin typeface="UniQAIDAR_Arabyeh" panose="020B0604030504040204" pitchFamily="34" charset="-78"/>
                <a:cs typeface="UniQAIDAR_Arabyeh" panose="020B0604030504040204" pitchFamily="34" charset="-78"/>
                <a:sym typeface="Wingdings" panose="05000000000000000000" pitchFamily="2" charset="2"/>
              </a:rPr>
              <a:t>ریزکرا </a:t>
            </a:r>
            <a:endParaRPr lang="en-US" sz="8800" dirty="0">
              <a:latin typeface="UniQAIDAR_Arabyeh" panose="020B0604030504040204" pitchFamily="34" charset="-78"/>
              <a:cs typeface="UniQAIDAR_Arabyeh" panose="020B0604030504040204" pitchFamily="34" charset="-78"/>
            </a:endParaRPr>
          </a:p>
          <a:p>
            <a:pPr algn="ctr"/>
            <a:endParaRPr lang="en-US" sz="8800" dirty="0">
              <a:latin typeface="UniQAIDAR_Arabyeh" panose="020B0604030504040204" pitchFamily="34" charset="-78"/>
              <a:cs typeface="UniQAIDAR_Arabyeh" panose="020B060403050404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0428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14140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1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447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211800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45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41025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796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701247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925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65654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6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19847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08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033011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21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95808"/>
              </p:ext>
            </p:extLst>
          </p:nvPr>
        </p:nvGraphicFramePr>
        <p:xfrm>
          <a:off x="2704564" y="2614413"/>
          <a:ext cx="7931955" cy="1236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6391"/>
                <a:gridCol w="1586391"/>
                <a:gridCol w="1586391"/>
                <a:gridCol w="1586391"/>
                <a:gridCol w="1586391"/>
              </a:tblGrid>
              <a:tr h="1236370"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</a:t>
                      </a:r>
                      <a:r>
                        <a:rPr lang="en-US" sz="72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endParaRPr lang="en-US" sz="7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3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5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4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dirty="0" smtClean="0"/>
                        <a:t>  2</a:t>
                      </a:r>
                      <a:endParaRPr lang="en-US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546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192</Words>
  <Application>Microsoft Office PowerPoint</Application>
  <PresentationFormat>Widescreen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UniQAIDAR_Arabyeh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MRT www.Win2Farsi.com</cp:lastModifiedBy>
  <cp:revision>17</cp:revision>
  <dcterms:created xsi:type="dcterms:W3CDTF">2016-08-04T20:09:01Z</dcterms:created>
  <dcterms:modified xsi:type="dcterms:W3CDTF">2016-08-04T20:21:30Z</dcterms:modified>
</cp:coreProperties>
</file>